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10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:\DATA_PRIV\DATA_DEPHY\2013\02_PILOTAGE_PROJET\07_TRANSFERT_30000\07_Boite à outils\GT fiches valorisation\Trames fiches 30 000\Fiches groupe\Maraichage\Extractions_maraichage\footer_maraich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574" y="5444918"/>
            <a:ext cx="11780837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:\DATA_PRIV\DATA_DEPHY\2013\02_PILOTAGE_PROJET\07_TRANSFERT_30000\07_Boite à outils\GT fiches valorisation\Trames fiches 30 000\Fiches groupe\Maraichage\Extractions_maraichage\indicateurs_maraicha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57" y="6570836"/>
            <a:ext cx="14208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DATA_PRIV\DATA_DEPHY\2013\02_PILOTAGE_PROJET\07_TRANSFERT_30000\07_Boite à outils\GT fiches valorisation\Trames fiches 30 000\Fiches groupe\Maraichage\Extractions_maraichage\axes_travail_maraichag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63" y="4709057"/>
            <a:ext cx="34956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DATA_PRIV\DATA_DEPHY\2013\02_PILOTAGE_PROJET\07_TRANSFERT_30000\07_Boite à outils\GT fiches valorisation\Trames fiches 30 000\Fiches groupe\Maraichage\Extractions_maraichage\objectifs_maraichag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6" y="2972445"/>
            <a:ext cx="2544762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239" y="1962324"/>
            <a:ext cx="5616624" cy="720080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u="none" strike="noStrike" baseline="0" smtClean="0">
                <a:latin typeface="Arial-Black"/>
              </a:defRPr>
            </a:lvl1pPr>
            <a:lvl2pPr>
              <a:defRPr sz="1800">
                <a:latin typeface="Arial Black" panose="020B0A04020102020204" pitchFamily="34" charset="0"/>
              </a:defRPr>
            </a:lvl2pPr>
            <a:lvl3pPr>
              <a:defRPr sz="1800">
                <a:latin typeface="Arial Black" panose="020B0A04020102020204" pitchFamily="34" charset="0"/>
              </a:defRPr>
            </a:lvl3pPr>
            <a:lvl4pPr>
              <a:defRPr sz="1800">
                <a:latin typeface="Arial Black" panose="020B0A04020102020204" pitchFamily="34" charset="0"/>
              </a:defRPr>
            </a:lvl4pPr>
            <a:lvl5pPr>
              <a:defRPr sz="1800">
                <a:latin typeface="Arial Black" panose="020B0A04020102020204" pitchFamily="34" charset="0"/>
              </a:defRPr>
            </a:lvl5pPr>
          </a:lstStyle>
          <a:p>
            <a:pPr lvl="0"/>
            <a:r>
              <a:rPr lang="fr-FR" dirty="0" smtClean="0"/>
              <a:t>INTITULE DU PROJET EXEMPLE : GROUPE 30 000 ARGICULTURE DE PRECISION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80231" y="3618508"/>
            <a:ext cx="7036544" cy="914400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Lorem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ipsum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Excepteur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occaecat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cupidatat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non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proident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culpa qui officia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deserunt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mollit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id est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2970853" y="5346700"/>
            <a:ext cx="4410178" cy="1052439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Lorem ipsum dolor sit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endParaRPr lang="en-US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Excepteur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occaecat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cupidatat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non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proident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culpa qui officia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deserunt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mollit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id est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pic>
        <p:nvPicPr>
          <p:cNvPr id="18" name="Picture 3" descr="R:\DATA_PRIV\DATA_DEPHY\2013\02_PILOTAGE_PROJET\07_TRANSFERT_30000\07_Boite à outils\GT fiches valorisation\Trames fiches 30 000\Fiches groupe\Arbo\Extractions_arbo\perspectives_arb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33" y="8515052"/>
            <a:ext cx="17653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988543" y="8875092"/>
            <a:ext cx="4392488" cy="914400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Lorem ipsum dolor sit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endParaRPr lang="en-US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72919" y="10315252"/>
            <a:ext cx="914400" cy="288032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13" name="Picture 2" descr="R:\DATA_PRIV\DATA_DEPHY\2013\02_PILOTAGE_PROJET\07_TRANSFERT_30000\07_Boite à outils\GT fiches valorisation\Trames fiches 30 000\Fiches groupe\Maraichage\Extractions_maraichage\Header_maraichage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0" y="396254"/>
            <a:ext cx="6877050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2239" y="46266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Photo de groupe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Picture 2" descr="R:\DATA_PRIV\DATA_DEPHY\2013\02_PILOTAGE_PROJET\07_TRANSFERT_30000\07_Boite à outils\GT fiches valorisation\Trames fiches 30 000\Fiches pratiques remarquables\Arboriculture\fiche remarquable arboriculture\arboriculture-R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4" y="2610396"/>
            <a:ext cx="146050" cy="1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76575" y="7568640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900" dirty="0">
                <a:latin typeface="Corbel" panose="020B0503020204020204" pitchFamily="34" charset="0"/>
              </a:rPr>
              <a:t>Performance (tableau ou graphique avec pour IFT </a:t>
            </a:r>
            <a:r>
              <a:rPr lang="fr-FR" sz="900" dirty="0" smtClean="0">
                <a:latin typeface="Corbel" panose="020B0503020204020204" pitchFamily="34" charset="0"/>
              </a:rPr>
              <a:t>: </a:t>
            </a:r>
            <a:r>
              <a:rPr lang="fr-FR" sz="900" dirty="0">
                <a:latin typeface="Corbel" panose="020B0503020204020204" pitchFamily="34" charset="0"/>
              </a:rPr>
              <a:t>valeur initiale, objectif, </a:t>
            </a:r>
            <a:r>
              <a:rPr lang="fr-FR" sz="900" dirty="0" smtClean="0">
                <a:latin typeface="Corbel" panose="020B0503020204020204" pitchFamily="34" charset="0"/>
              </a:rPr>
              <a:t>valeur actuelle </a:t>
            </a:r>
            <a:r>
              <a:rPr lang="fr-FR" sz="900" dirty="0">
                <a:latin typeface="Corbel" panose="020B0503020204020204" pitchFamily="34" charset="0"/>
              </a:rPr>
              <a:t>et moyenne régionale)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2239" y="6138788"/>
            <a:ext cx="2304256" cy="1944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tx1"/>
                </a:solidFill>
              </a:rPr>
              <a:t>Nombre d’exploitations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 smtClean="0">
              <a:solidFill>
                <a:schemeClr val="tx1"/>
              </a:solidFill>
            </a:endParaRPr>
          </a:p>
          <a:p>
            <a:r>
              <a:rPr lang="fr-FR" sz="900" b="1" dirty="0" smtClean="0">
                <a:solidFill>
                  <a:schemeClr val="tx1"/>
                </a:solidFill>
              </a:rPr>
              <a:t>SAU </a:t>
            </a:r>
            <a:r>
              <a:rPr lang="fr-FR" sz="900" b="1" dirty="0">
                <a:solidFill>
                  <a:schemeClr val="tx1"/>
                </a:solidFill>
              </a:rPr>
              <a:t>(facultatif)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Productions principales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Force du </a:t>
            </a:r>
            <a:r>
              <a:rPr lang="fr-FR" sz="900" b="1" dirty="0" smtClean="0">
                <a:solidFill>
                  <a:schemeClr val="tx1"/>
                </a:solidFill>
              </a:rPr>
              <a:t>groupe : </a:t>
            </a:r>
            <a:r>
              <a:rPr lang="fr-FR" b="1" dirty="0" smtClean="0"/>
              <a:t>: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52239" y="8299028"/>
            <a:ext cx="2304256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tx1"/>
                </a:solidFill>
              </a:rPr>
              <a:t>Structure porteuse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Animateur contact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Date de reconnaissance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Partenariats locaux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52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BODIN</dc:creator>
  <cp:lastModifiedBy>Pauline BODIN</cp:lastModifiedBy>
  <cp:revision>35</cp:revision>
  <dcterms:created xsi:type="dcterms:W3CDTF">2020-10-09T13:57:56Z</dcterms:created>
  <dcterms:modified xsi:type="dcterms:W3CDTF">2020-10-12T08:18:36Z</dcterms:modified>
</cp:coreProperties>
</file>